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25" r:id="rId2"/>
    <p:sldId id="440" r:id="rId3"/>
    <p:sldId id="439" r:id="rId4"/>
    <p:sldId id="437" r:id="rId5"/>
    <p:sldId id="442" r:id="rId6"/>
    <p:sldId id="438" r:id="rId7"/>
    <p:sldId id="443" r:id="rId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frobertson@fusionlabs.com.au" initials="f" lastIdx="10" clrIdx="1"/>
  <p:cmAuthor id="3" name="Asim Mehr" initials="AM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7FF"/>
    <a:srgbClr val="EC278F"/>
    <a:srgbClr val="F17F00"/>
    <a:srgbClr val="F79634"/>
    <a:srgbClr val="D02052"/>
    <a:srgbClr val="C11E4B"/>
    <a:srgbClr val="C72079"/>
    <a:srgbClr val="CF443A"/>
    <a:srgbClr val="E62457"/>
    <a:srgbClr val="F16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0" autoAdjust="0"/>
    <p:restoredTop sz="96806" autoAdjust="0"/>
  </p:normalViewPr>
  <p:slideViewPr>
    <p:cSldViewPr snapToGrid="0">
      <p:cViewPr varScale="1">
        <p:scale>
          <a:sx n="107" d="100"/>
          <a:sy n="107" d="100"/>
        </p:scale>
        <p:origin x="1596" y="96"/>
      </p:cViewPr>
      <p:guideLst>
        <p:guide orient="horz" pos="2208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3864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4406B-FC51-E84F-AFEF-B29ED8329F0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E96E2-6192-8842-9B0B-4863873F4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55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AD3B0-CEE1-45C8-A736-3E48A7E7B9A5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CDE3A-0C71-4286-AEF2-F0A1A82BA0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34884" y="1844848"/>
            <a:ext cx="4535631" cy="79028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34884" y="2980112"/>
            <a:ext cx="4535631" cy="15835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5"/>
            <a:ext cx="9906000" cy="91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95299" y="2"/>
            <a:ext cx="6555972" cy="817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hape 678"/>
          <p:cNvSpPr/>
          <p:nvPr userDrawn="1"/>
        </p:nvSpPr>
        <p:spPr>
          <a:xfrm rot="16200000">
            <a:off x="4930140" y="-4112261"/>
            <a:ext cx="45719" cy="990600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>
                    <a:alpha val="1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867231" y="6513366"/>
            <a:ext cx="19111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dirty="0">
                <a:solidFill>
                  <a:schemeClr val="bg1">
                    <a:lumMod val="50000"/>
                  </a:schemeClr>
                </a:solidFill>
                <a:effectLst/>
                <a:latin typeface="Open Sans Semibold" charset="0"/>
                <a:ea typeface="Open Sans Semibold" charset="0"/>
                <a:cs typeface="Open Sans Semibold" charset="0"/>
              </a:rPr>
              <a:t>Fusion Co-Innovation Labs PTT </a:t>
            </a:r>
            <a:r>
              <a:rPr lang="en-US" sz="600" b="1" i="0" kern="1200" dirty="0">
                <a:solidFill>
                  <a:schemeClr val="bg1">
                    <a:lumMod val="50000"/>
                  </a:schemeClr>
                </a:solidFill>
                <a:effectLst/>
                <a:latin typeface="Open Sans Semibold" charset="0"/>
                <a:ea typeface="Open Sans Semibold" charset="0"/>
                <a:cs typeface="Open Sans Semibold" charset="0"/>
              </a:rPr>
              <a:t>LTD ©   </a:t>
            </a:r>
            <a:r>
              <a:rPr lang="en-US" sz="600" b="1" i="0" kern="1200" dirty="0">
                <a:solidFill>
                  <a:schemeClr val="tx1"/>
                </a:solidFill>
                <a:effectLst/>
                <a:latin typeface="Open Sans Semibold" charset="0"/>
                <a:ea typeface="Open Sans Semibold" charset="0"/>
                <a:cs typeface="Open Sans Semibold" charset="0"/>
              </a:rPr>
              <a:t>Page </a:t>
            </a:r>
            <a:fld id="{0CCD00D5-DF99-474F-AE05-E99A88276C69}" type="slidenum">
              <a:rPr lang="en-US" sz="600" b="1" i="0" kern="1200" smtClean="0">
                <a:solidFill>
                  <a:schemeClr val="tx1"/>
                </a:solidFill>
                <a:effectLst/>
                <a:latin typeface="Open Sans Semibold" charset="0"/>
                <a:ea typeface="Open Sans Semibold" charset="0"/>
                <a:cs typeface="Open Sans Semibold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b="1" i="0" kern="1200" dirty="0">
              <a:solidFill>
                <a:schemeClr val="tx1"/>
              </a:solidFill>
              <a:effectLst/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"/>
            <a:ext cx="7411490" cy="897775"/>
          </a:xfrm>
          <a:custGeom>
            <a:avLst/>
            <a:gdLst>
              <a:gd name="connsiteX0" fmla="*/ 0 w 6841375"/>
              <a:gd name="connsiteY0" fmla="*/ 0 h 897775"/>
              <a:gd name="connsiteX1" fmla="*/ 6841375 w 6841375"/>
              <a:gd name="connsiteY1" fmla="*/ 0 h 897775"/>
              <a:gd name="connsiteX2" fmla="*/ 6841375 w 6841375"/>
              <a:gd name="connsiteY2" fmla="*/ 897775 h 897775"/>
              <a:gd name="connsiteX3" fmla="*/ 0 w 6841375"/>
              <a:gd name="connsiteY3" fmla="*/ 897775 h 897775"/>
              <a:gd name="connsiteX4" fmla="*/ 0 w 6841375"/>
              <a:gd name="connsiteY4" fmla="*/ 0 h 897775"/>
              <a:gd name="connsiteX0" fmla="*/ 0 w 6841375"/>
              <a:gd name="connsiteY0" fmla="*/ 0 h 897775"/>
              <a:gd name="connsiteX1" fmla="*/ 6841375 w 6841375"/>
              <a:gd name="connsiteY1" fmla="*/ 0 h 897775"/>
              <a:gd name="connsiteX2" fmla="*/ 6284422 w 6841375"/>
              <a:gd name="connsiteY2" fmla="*/ 897775 h 897775"/>
              <a:gd name="connsiteX3" fmla="*/ 0 w 6841375"/>
              <a:gd name="connsiteY3" fmla="*/ 897775 h 897775"/>
              <a:gd name="connsiteX4" fmla="*/ 0 w 6841375"/>
              <a:gd name="connsiteY4" fmla="*/ 0 h 89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1375" h="897775">
                <a:moveTo>
                  <a:pt x="0" y="0"/>
                </a:moveTo>
                <a:lnTo>
                  <a:pt x="6841375" y="0"/>
                </a:lnTo>
                <a:lnTo>
                  <a:pt x="6284422" y="897775"/>
                </a:lnTo>
                <a:lnTo>
                  <a:pt x="0" y="89777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299" y="1"/>
            <a:ext cx="6555972" cy="897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7" name="Parallelogram 16"/>
          <p:cNvSpPr/>
          <p:nvPr userDrawn="1"/>
        </p:nvSpPr>
        <p:spPr>
          <a:xfrm>
            <a:off x="6880167" y="1"/>
            <a:ext cx="692728" cy="897775"/>
          </a:xfrm>
          <a:prstGeom prst="parallelogram">
            <a:avLst>
              <a:gd name="adj" fmla="val 8844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9292301" y="6513366"/>
            <a:ext cx="48603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kern="1200" dirty="0">
                <a:solidFill>
                  <a:schemeClr val="tx1"/>
                </a:solidFill>
                <a:effectLst/>
                <a:latin typeface="Open Sans Semibold" charset="0"/>
                <a:ea typeface="Open Sans Semibold" charset="0"/>
                <a:cs typeface="Open Sans Semibold" charset="0"/>
              </a:rPr>
              <a:t>Page </a:t>
            </a:r>
            <a:fld id="{0CCD00D5-DF99-474F-AE05-E99A88276C69}" type="slidenum">
              <a:rPr lang="en-US" sz="600" b="1" i="0" kern="1200" smtClean="0">
                <a:solidFill>
                  <a:schemeClr val="tx1"/>
                </a:solidFill>
                <a:effectLst/>
                <a:latin typeface="Open Sans Semibold" charset="0"/>
                <a:ea typeface="Open Sans Semibold" charset="0"/>
                <a:cs typeface="Open Sans Semibold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b="1" i="0" kern="1200" dirty="0">
              <a:solidFill>
                <a:schemeClr val="tx1"/>
              </a:solidFill>
              <a:effectLst/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5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2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120 SECOND PITCH DECK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Please modify to suit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03243" y="2431478"/>
            <a:ext cx="7772400" cy="1452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n-US" sz="4000" dirty="0"/>
              <a:t>120 SECOND </a:t>
            </a:r>
          </a:p>
          <a:p>
            <a:pPr algn="ctr"/>
            <a:r>
              <a:rPr lang="en-US" sz="4000" dirty="0"/>
              <a:t>PITCH STRUCTURE</a:t>
            </a:r>
          </a:p>
        </p:txBody>
      </p:sp>
    </p:spTree>
    <p:extLst>
      <p:ext uri="{BB962C8B-B14F-4D97-AF65-F5344CB8AC3E}">
        <p14:creationId xmlns:p14="http://schemas.microsoft.com/office/powerpoint/2010/main" val="19980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FC5D4B-AF05-4D36-AF95-564F6E81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E1DD9-69DC-42AD-AEC8-50C921D4BFCF}"/>
              </a:ext>
            </a:extLst>
          </p:cNvPr>
          <p:cNvSpPr txBox="1"/>
          <p:nvPr/>
        </p:nvSpPr>
        <p:spPr>
          <a:xfrm>
            <a:off x="2338025" y="3122730"/>
            <a:ext cx="495352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chemeClr val="bg1">
                    <a:lumMod val="50000"/>
                  </a:schemeClr>
                </a:solidFill>
              </a:rPr>
              <a:t>Who are you?</a:t>
            </a:r>
          </a:p>
          <a:p>
            <a:pPr algn="ctr"/>
            <a:endParaRPr lang="en-US" sz="40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Open Sans" charset="0"/>
              </a:rPr>
              <a:t>Your Team Members</a:t>
            </a:r>
          </a:p>
        </p:txBody>
      </p:sp>
    </p:spTree>
    <p:extLst>
      <p:ext uri="{BB962C8B-B14F-4D97-AF65-F5344CB8AC3E}">
        <p14:creationId xmlns:p14="http://schemas.microsoft.com/office/powerpoint/2010/main" val="157307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(YOU ARE SOLVING)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779E081-B756-9F4D-A622-A5E9A4C8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525" y="1022829"/>
            <a:ext cx="7610949" cy="318051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i="1">
                <a:solidFill>
                  <a:schemeClr val="bg1">
                    <a:lumMod val="50000"/>
                  </a:schemeClr>
                </a:solidFill>
              </a:rPr>
              <a:t>Describe the problem you are  solving.</a:t>
            </a:r>
          </a:p>
          <a:p>
            <a:pPr algn="ctr"/>
            <a:endParaRPr lang="en-US" sz="36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200" i="1">
                <a:solidFill>
                  <a:schemeClr val="bg1">
                    <a:lumMod val="50000"/>
                  </a:schemeClr>
                </a:solidFill>
              </a:rPr>
              <a:t>Help the audience CONNECT with the problem.</a:t>
            </a:r>
            <a:endParaRPr lang="en-US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mv="urn:schemas-microsoft-com:mac:vml"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1318" y="2192868"/>
            <a:ext cx="7610949" cy="318051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Clearly explain your solution.</a:t>
            </a:r>
          </a:p>
          <a:p>
            <a:pPr algn="ctr"/>
            <a:endParaRPr lang="en-US" sz="36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How does it SOLVE THE PROBLEM you have identified.</a:t>
            </a:r>
          </a:p>
          <a:p>
            <a:pPr algn="ctr"/>
            <a:endParaRPr lang="en-US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SOLUTION (EXPLAINED)</a:t>
            </a:r>
          </a:p>
        </p:txBody>
      </p:sp>
    </p:spTree>
    <p:extLst>
      <p:ext uri="{BB962C8B-B14F-4D97-AF65-F5344CB8AC3E}">
        <p14:creationId xmlns:p14="http://schemas.microsoft.com/office/powerpoint/2010/main" val="34859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mv="urn:schemas-microsoft-com:mac:vml"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1318" y="2192868"/>
            <a:ext cx="7610949" cy="318051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Who will benefit from this idea.</a:t>
            </a:r>
          </a:p>
          <a:p>
            <a:pPr algn="ctr"/>
            <a:endParaRPr lang="en-US" sz="36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People, community, environment etc.</a:t>
            </a:r>
          </a:p>
          <a:p>
            <a:pPr algn="ctr"/>
            <a:endParaRPr lang="en-US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 benefiting?</a:t>
            </a:r>
          </a:p>
        </p:txBody>
      </p:sp>
    </p:spTree>
    <p:extLst>
      <p:ext uri="{BB962C8B-B14F-4D97-AF65-F5344CB8AC3E}">
        <p14:creationId xmlns:p14="http://schemas.microsoft.com/office/powerpoint/2010/main" val="25981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mv="urn:schemas-microsoft-com:mac:vml"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(YOU WILL DELIVER)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15DD4EB-DC17-064B-A088-E7D1897A9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318" y="2192868"/>
            <a:ext cx="7610949" cy="318051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Highlight the outcomes your idea may deliver.</a:t>
            </a:r>
          </a:p>
          <a:p>
            <a:pPr algn="ctr"/>
            <a:endParaRPr lang="en-US" sz="36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How does YOUR SOLUTION create value.</a:t>
            </a:r>
          </a:p>
          <a:p>
            <a:pPr algn="ctr"/>
            <a:endParaRPr lang="en-US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mv="urn:schemas-microsoft-com:mac:vml"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WHY?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15DD4EB-DC17-064B-A088-E7D1897A9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318" y="2192868"/>
            <a:ext cx="7610949" cy="318051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Why are you passionate about solving this problem?</a:t>
            </a:r>
          </a:p>
          <a:p>
            <a:pPr algn="ctr"/>
            <a:endParaRPr lang="en-US" sz="36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:mv="urn:schemas-microsoft-com:mac:vml" xmlns="">
      <p:transition advClick="0"/>
    </mc:Fallback>
  </mc:AlternateContent>
</p:sld>
</file>

<file path=ppt/theme/theme1.xml><?xml version="1.0" encoding="utf-8"?>
<a:theme xmlns:a="http://schemas.openxmlformats.org/drawingml/2006/main" name="Fusion Labs">
  <a:themeElements>
    <a:clrScheme name="FusionLabs">
      <a:dk1>
        <a:srgbClr val="000000"/>
      </a:dk1>
      <a:lt1>
        <a:srgbClr val="FFFFFF"/>
      </a:lt1>
      <a:dk2>
        <a:srgbClr val="1D87E4"/>
      </a:dk2>
      <a:lt2>
        <a:srgbClr val="ECECEC"/>
      </a:lt2>
      <a:accent1>
        <a:srgbClr val="41A7FF"/>
      </a:accent1>
      <a:accent2>
        <a:srgbClr val="F07E00"/>
      </a:accent2>
      <a:accent3>
        <a:srgbClr val="E52457"/>
      </a:accent3>
      <a:accent4>
        <a:srgbClr val="69AF0E"/>
      </a:accent4>
      <a:accent5>
        <a:srgbClr val="0098A3"/>
      </a:accent5>
      <a:accent6>
        <a:srgbClr val="1560A3"/>
      </a:accent6>
      <a:hlink>
        <a:srgbClr val="1D87E4"/>
      </a:hlink>
      <a:folHlink>
        <a:srgbClr val="1D87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usion Labs" id="{EFAA4804-9826-7D49-A154-F8327F5FC919}" vid="{B8BC3CFA-E59C-884C-9A72-84AEF522F3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54576</TotalTime>
  <Words>113</Words>
  <Application>Microsoft Office PowerPoint</Application>
  <PresentationFormat>A4 Paper (210x297 mm)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Open Sans Semibold</vt:lpstr>
      <vt:lpstr>Fusion Labs</vt:lpstr>
      <vt:lpstr>120 SECOND PITCH DECK</vt:lpstr>
      <vt:lpstr>PowerPoint Presentation</vt:lpstr>
      <vt:lpstr>THE PROBLEM (YOU ARE SOLVING)</vt:lpstr>
      <vt:lpstr>YOUR SOLUTION (EXPLAINED)</vt:lpstr>
      <vt:lpstr>Who are you benefiting?</vt:lpstr>
      <vt:lpstr>OUTCOMES (YOU WILL DELIVER)</vt:lpstr>
      <vt:lpstr>Your WHY?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James Wooden</cp:lastModifiedBy>
  <cp:revision>1823</cp:revision>
  <dcterms:created xsi:type="dcterms:W3CDTF">2016-06-17T02:23:08Z</dcterms:created>
  <dcterms:modified xsi:type="dcterms:W3CDTF">2022-09-18T22:28:23Z</dcterms:modified>
</cp:coreProperties>
</file>